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0" r:id="rId3"/>
    <p:sldId id="289" r:id="rId4"/>
    <p:sldId id="287" r:id="rId5"/>
    <p:sldId id="288" r:id="rId6"/>
    <p:sldId id="291" r:id="rId7"/>
    <p:sldId id="292" r:id="rId8"/>
    <p:sldId id="293" r:id="rId9"/>
    <p:sldId id="256" r:id="rId10"/>
    <p:sldId id="258" r:id="rId11"/>
    <p:sldId id="257" r:id="rId12"/>
    <p:sldId id="259" r:id="rId13"/>
    <p:sldId id="260" r:id="rId14"/>
    <p:sldId id="261" r:id="rId15"/>
    <p:sldId id="262" r:id="rId16"/>
    <p:sldId id="265" r:id="rId17"/>
    <p:sldId id="26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3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2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1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14C07-4785-4018-B4C4-44A6B8276AE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3D14-3249-45F7-979D-0C4A8D84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4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1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338080" cy="34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98" y="-171400"/>
            <a:ext cx="9458356" cy="7029400"/>
          </a:xfrm>
        </p:spPr>
      </p:pic>
      <p:sp>
        <p:nvSpPr>
          <p:cNvPr id="10" name="Прямоугольник 9"/>
          <p:cNvSpPr/>
          <p:nvPr/>
        </p:nvSpPr>
        <p:spPr>
          <a:xfrm>
            <a:off x="4572000" y="6008420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237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215984"/>
            <a:ext cx="11052720" cy="73684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32" y="6309320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174624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71400"/>
            <a:ext cx="12568845" cy="7308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1491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0770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7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24" y="-387424"/>
            <a:ext cx="5552416" cy="72904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95352" y="6211669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9447" y="644956"/>
            <a:ext cx="7152035" cy="536402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31200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80" y="-17512"/>
            <a:ext cx="10419300" cy="6946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" y="650176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8856" y="188640"/>
            <a:ext cx="4572000" cy="646331"/>
          </a:xfrm>
          <a:prstGeom prst="rect">
            <a:avLst/>
          </a:prstGeom>
          <a:solidFill>
            <a:srgbClr val="000000">
              <a:alpha val="45882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- Посещаемость сайта </a:t>
            </a:r>
            <a:r>
              <a:rPr lang="en-US" sz="8000" dirty="0" smtClean="0"/>
              <a:t>homeless.ru </a:t>
            </a:r>
            <a:r>
              <a:rPr lang="ru-RU" sz="8000" dirty="0" smtClean="0"/>
              <a:t>выросла на 1200%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9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08520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800" dirty="0" smtClean="0"/>
              <a:t>- Объем пожертвований вырос на 200% относительно августа 2012 года</a:t>
            </a:r>
            <a:endParaRPr lang="ru-RU" sz="7800" dirty="0"/>
          </a:p>
        </p:txBody>
      </p:sp>
    </p:spTree>
    <p:extLst>
      <p:ext uri="{BB962C8B-B14F-4D97-AF65-F5344CB8AC3E}">
        <p14:creationId xmlns:p14="http://schemas.microsoft.com/office/powerpoint/2010/main" val="2152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- Более 50 публикаций в СМИ, широкий охват </a:t>
            </a:r>
            <a:r>
              <a:rPr lang="ru-RU" sz="8000" dirty="0" err="1" smtClean="0"/>
              <a:t>соцсетей</a:t>
            </a:r>
            <a:r>
              <a:rPr lang="ru-RU" sz="8000" dirty="0" smtClean="0"/>
              <a:t> и ЖЖ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52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656" y="-103724"/>
            <a:ext cx="10455656" cy="6961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5934670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7" y="-61090"/>
            <a:ext cx="10404647" cy="6919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0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0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Социальная реклама «Жизнь под открытым небом», лето 2012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7587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4"/>
            <a:ext cx="10647013" cy="686732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211669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56" y="0"/>
            <a:ext cx="10286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2663"/>
            <a:ext cx="10764688" cy="717645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" y="6508750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344" y="260648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0404648" cy="693643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6211669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Акция «Мраморные люди против каменных сердец», сентябрь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80528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- Объем пожертвований через </a:t>
            </a:r>
            <a:r>
              <a:rPr lang="en-US" sz="6000" dirty="0" smtClean="0"/>
              <a:t>SMS</a:t>
            </a:r>
            <a:r>
              <a:rPr lang="ru-RU" sz="6000" dirty="0" smtClean="0"/>
              <a:t> в сентябре 2013 вырос на 2800% относительно августа 2013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016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80528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- Общий объем частных пожертвований вырос на 16% относительно сентября 2012 года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8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- Более 30 публикаций в СМИ, широкий охват социальных сетей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39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5733256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006" y="0"/>
            <a:ext cx="1028429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404664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0433341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32008" y="0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" y="0"/>
            <a:ext cx="457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0770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0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Социальная реклама «Жизнь под открытым небом», лето 2012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6772" cy="6911182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188640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" y="0"/>
            <a:ext cx="1028429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1678" y="116632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52" y="-32239"/>
            <a:ext cx="10332640" cy="6890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5751512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294" y="0"/>
            <a:ext cx="1028429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934670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98" y="0"/>
            <a:ext cx="10542298" cy="702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32" y="455355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ноябрь 2013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4" y="-171400"/>
            <a:ext cx="301730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24368"/>
            <a:ext cx="7286625" cy="484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" y="3565029"/>
            <a:ext cx="4939457" cy="3292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96" y="3565029"/>
            <a:ext cx="5990481" cy="39936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10775"/>
            <a:ext cx="45720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Ежегодный благотворительный музыкальный фестиваль Ночлежка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Fest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, сентябрь 2012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- На первом Ночлежка</a:t>
            </a:r>
            <a:r>
              <a:rPr lang="en-US" sz="6000" dirty="0" smtClean="0"/>
              <a:t>Fest </a:t>
            </a:r>
            <a:r>
              <a:rPr lang="ru-RU" sz="6000" dirty="0" smtClean="0"/>
              <a:t>собрано более 650 000 рублей, на втором – в 1,5 раза больше – 922 647 рублей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987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80528" y="-6856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800" dirty="0" smtClean="0"/>
              <a:t>- В 2012 году упоминаний «Ночлежки» и ее фестиваля более 100 в разноплановых изданиях по России, в 2013 – уже более 100</a:t>
            </a: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val="3407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- Число подписчиков страниц «Ночлежки» в социальных сетях выросло на 15%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931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7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572000" cy="6858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9624" y="21491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Социальная реклама «Жизнь под открытым небом», лето 2012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3" y="-520377"/>
            <a:ext cx="4626123" cy="7378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9" y="-531440"/>
            <a:ext cx="4686408" cy="7507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21" y="-2"/>
            <a:ext cx="4572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Социальная реклама «Жизнь под открытым небом», лето 2012 года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- Посещаемость сайта </a:t>
            </a:r>
            <a:r>
              <a:rPr lang="en-US" sz="8000" dirty="0" smtClean="0"/>
              <a:t>homeless.ru </a:t>
            </a:r>
            <a:r>
              <a:rPr lang="ru-RU" sz="8000" dirty="0" smtClean="0"/>
              <a:t>выросла на 30%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74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80528" y="0"/>
            <a:ext cx="9468544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- Объем пожертвований вырос на 15% по сравнению с июлем-августом 2011 года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74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180528" y="0"/>
            <a:ext cx="955344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- Более 40 публикаций, конкурс </a:t>
            </a:r>
            <a:r>
              <a:rPr lang="ru-RU" sz="8000" dirty="0" err="1" smtClean="0"/>
              <a:t>соцрекламы</a:t>
            </a:r>
            <a:r>
              <a:rPr lang="ru-RU" sz="8000" dirty="0" smtClean="0"/>
              <a:t> для студентов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74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39" y="-171400"/>
            <a:ext cx="9377539" cy="715769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394994" y="6210461"/>
            <a:ext cx="4749006" cy="533078"/>
          </a:xfrm>
          <a:prstGeom prst="rect">
            <a:avLst/>
          </a:prstGeom>
          <a:solidFill>
            <a:srgbClr val="00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Calibri" pitchFamily="34" charset="0"/>
              </a:rPr>
              <a:t>Граффити-акция «Эта сторона жизни», август 2013 года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18488" cy="135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latin typeface="Calibri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2205038"/>
            <a:ext cx="8104188" cy="427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endParaRPr lang="ru-RU" sz="1400" dirty="0" smtClean="0"/>
          </a:p>
          <a:p>
            <a:pPr algn="just">
              <a:buFont typeface="Arial" charset="0"/>
              <a:buNone/>
            </a:pPr>
            <a:endParaRPr lang="ru-R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2375"/>
            <a:ext cx="21812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1180703" y="1047750"/>
            <a:ext cx="7950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415</Words>
  <Application>Microsoft Office PowerPoint</Application>
  <PresentationFormat>Экран (4:3)</PresentationFormat>
  <Paragraphs>37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Посещаемость сайта homeless.ru выросла на 30%</vt:lpstr>
      <vt:lpstr>- Объем пожертвований вырос на 15% по сравнению с июлем-августом 2011 года</vt:lpstr>
      <vt:lpstr>- Более 40 публикаций, конкурс соцрекламы для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Посещаемость сайта homeless.ru выросла на 1200%</vt:lpstr>
      <vt:lpstr>- Объем пожертвований вырос на 200% относительно августа 2012 года</vt:lpstr>
      <vt:lpstr>- Более 50 публикаций в СМИ, широкий охват соцсетей и ЖЖ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Объем пожертвований через SMS в сентябре 2013 вырос на 2800% относительно августа 2013</vt:lpstr>
      <vt:lpstr>- Общий объем частных пожертвований вырос на 16% относительно сентября 2012 года</vt:lpstr>
      <vt:lpstr>- Более 30 публикаций в СМИ, широкий охват социальных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На первом НочлежкаFest собрано более 650 000 рублей, на втором – в 1,5 раза больше – 922 647 рублей</vt:lpstr>
      <vt:lpstr>- В 2012 году упоминаний «Ночлежки» и ее фестиваля более 100 в разноплановых изданиях по России, в 2013 – уже более 100</vt:lpstr>
      <vt:lpstr>- Число подписчиков страниц «Ночлежки» в социальных сетях выросло на 15%</vt:lpstr>
      <vt:lpstr>Презентация PowerPoint</vt:lpstr>
    </vt:vector>
  </TitlesOfParts>
  <Company>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Vlada</dc:creator>
  <cp:lastModifiedBy>Vlada</cp:lastModifiedBy>
  <cp:revision>18</cp:revision>
  <dcterms:created xsi:type="dcterms:W3CDTF">2013-11-21T14:29:49Z</dcterms:created>
  <dcterms:modified xsi:type="dcterms:W3CDTF">2013-11-21T17:49:16Z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2366255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